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37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3D636C07-7E76-46D3-B86B-6AF7C60E533E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Presentatie</a:t>
            </a:r>
            <a:r>
              <a:rPr lang="en-GB" dirty="0" smtClean="0"/>
              <a:t> </a:t>
            </a:r>
            <a:r>
              <a:rPr lang="en-GB" dirty="0" err="1" smtClean="0"/>
              <a:t>huisvesting</a:t>
            </a:r>
            <a:r>
              <a:rPr lang="en-GB" dirty="0" smtClean="0"/>
              <a:t> en hygiene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6146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Goede</a:t>
            </a:r>
            <a:r>
              <a:rPr lang="en-GB" dirty="0" smtClean="0"/>
              <a:t> </a:t>
            </a:r>
            <a:r>
              <a:rPr lang="en-GB" dirty="0" err="1" smtClean="0"/>
              <a:t>verzorging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Goede</a:t>
            </a:r>
            <a:r>
              <a:rPr lang="en-GB" dirty="0" smtClean="0"/>
              <a:t> </a:t>
            </a:r>
            <a:r>
              <a:rPr lang="en-GB" dirty="0" err="1" smtClean="0"/>
              <a:t>huisvesting</a:t>
            </a:r>
            <a:r>
              <a:rPr lang="en-GB" dirty="0" smtClean="0"/>
              <a:t>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Inleiding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6843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Juiste</a:t>
            </a:r>
            <a:r>
              <a:rPr lang="en-GB" dirty="0" smtClean="0"/>
              <a:t> </a:t>
            </a:r>
            <a:r>
              <a:rPr lang="en-GB" dirty="0" err="1" smtClean="0"/>
              <a:t>kennis</a:t>
            </a:r>
            <a:endParaRPr lang="en-GB" dirty="0" smtClean="0"/>
          </a:p>
          <a:p>
            <a:r>
              <a:rPr lang="en-GB" dirty="0" err="1" smtClean="0"/>
              <a:t>Zieke</a:t>
            </a:r>
            <a:r>
              <a:rPr lang="en-GB" dirty="0" smtClean="0"/>
              <a:t> en </a:t>
            </a:r>
            <a:r>
              <a:rPr lang="en-GB" dirty="0" err="1" smtClean="0"/>
              <a:t>gewonde</a:t>
            </a:r>
            <a:r>
              <a:rPr lang="en-GB" dirty="0" smtClean="0"/>
              <a:t> </a:t>
            </a:r>
            <a:r>
              <a:rPr lang="en-GB" dirty="0" err="1" smtClean="0"/>
              <a:t>dieren</a:t>
            </a:r>
            <a:endParaRPr lang="en-GB" dirty="0" smtClean="0"/>
          </a:p>
          <a:p>
            <a:r>
              <a:rPr lang="en-GB" dirty="0" err="1" smtClean="0"/>
              <a:t>Voer</a:t>
            </a:r>
            <a:endParaRPr lang="en-GB" dirty="0" smtClean="0"/>
          </a:p>
          <a:p>
            <a:r>
              <a:rPr lang="en-GB" dirty="0" err="1" smtClean="0"/>
              <a:t>Drinken</a:t>
            </a:r>
            <a:endParaRPr lang="en-GB" dirty="0" smtClean="0"/>
          </a:p>
          <a:p>
            <a:r>
              <a:rPr lang="en-GB" dirty="0" err="1" smtClean="0"/>
              <a:t>Veiligheid</a:t>
            </a:r>
            <a:endParaRPr lang="en-GB" dirty="0" smtClean="0"/>
          </a:p>
          <a:p>
            <a:r>
              <a:rPr lang="en-GB" dirty="0" smtClean="0"/>
              <a:t>Hygiene </a:t>
            </a:r>
          </a:p>
          <a:p>
            <a:endParaRPr lang="en-GB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77240" y="4876800"/>
            <a:ext cx="8691304" cy="914400"/>
          </a:xfrm>
        </p:spPr>
        <p:txBody>
          <a:bodyPr/>
          <a:lstStyle/>
          <a:p>
            <a:r>
              <a:rPr lang="en-GB" dirty="0" err="1" smtClean="0"/>
              <a:t>Goede</a:t>
            </a:r>
            <a:r>
              <a:rPr lang="en-GB" dirty="0" smtClean="0"/>
              <a:t> </a:t>
            </a:r>
            <a:r>
              <a:rPr lang="en-GB" dirty="0" err="1" smtClean="0"/>
              <a:t>verzorging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4290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Verlichting</a:t>
            </a:r>
            <a:endParaRPr lang="en-GB" dirty="0" smtClean="0"/>
          </a:p>
          <a:p>
            <a:r>
              <a:rPr lang="en-GB" dirty="0" err="1" smtClean="0"/>
              <a:t>Schade</a:t>
            </a:r>
            <a:endParaRPr lang="en-GB" dirty="0" smtClean="0"/>
          </a:p>
          <a:p>
            <a:r>
              <a:rPr lang="en-GB" dirty="0" err="1" smtClean="0"/>
              <a:t>Circulatie</a:t>
            </a:r>
            <a:endParaRPr lang="en-GB" dirty="0" smtClean="0"/>
          </a:p>
          <a:p>
            <a:r>
              <a:rPr lang="en-GB" dirty="0" err="1" smtClean="0"/>
              <a:t>Noodsysteem</a:t>
            </a:r>
            <a:endParaRPr lang="en-GB" dirty="0" smtClean="0"/>
          </a:p>
          <a:p>
            <a:r>
              <a:rPr lang="en-GB" dirty="0" err="1" smtClean="0"/>
              <a:t>Voer</a:t>
            </a:r>
            <a:r>
              <a:rPr lang="en-GB" dirty="0" smtClean="0"/>
              <a:t> en drink </a:t>
            </a:r>
            <a:r>
              <a:rPr lang="en-GB" dirty="0" err="1" smtClean="0"/>
              <a:t>instalaties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Bewegingsvrijheid</a:t>
            </a:r>
            <a:r>
              <a:rPr lang="en-GB" smtClean="0"/>
              <a:t> 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Goede</a:t>
            </a:r>
            <a:r>
              <a:rPr lang="en-GB" dirty="0" smtClean="0"/>
              <a:t> </a:t>
            </a:r>
            <a:r>
              <a:rPr lang="en-GB" dirty="0" err="1" smtClean="0"/>
              <a:t>huisvesting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00647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ir">
  <a:themeElements>
    <a:clrScheme name="Elementai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ir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i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0</TotalTime>
  <Words>34</Words>
  <Application>Microsoft Office PowerPoint</Application>
  <PresentationFormat>Diavoorstelling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Elementair</vt:lpstr>
      <vt:lpstr>Presentatie huisvesting en hygiene</vt:lpstr>
      <vt:lpstr>Inleiding</vt:lpstr>
      <vt:lpstr>Goede verzorging</vt:lpstr>
      <vt:lpstr>Goede huisvesting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huisvesting en hygiene</dc:title>
  <dc:creator>HP</dc:creator>
  <cp:lastModifiedBy>Windows-gebruiker</cp:lastModifiedBy>
  <cp:revision>1</cp:revision>
  <dcterms:created xsi:type="dcterms:W3CDTF">2018-06-04T11:36:27Z</dcterms:created>
  <dcterms:modified xsi:type="dcterms:W3CDTF">2018-06-04T11:44:52Z</dcterms:modified>
</cp:coreProperties>
</file>